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220" r:id="rId2"/>
    <p:sldId id="259" r:id="rId3"/>
    <p:sldId id="2221" r:id="rId4"/>
    <p:sldId id="2222" r:id="rId5"/>
    <p:sldId id="2223" r:id="rId6"/>
    <p:sldId id="2224" r:id="rId7"/>
    <p:sldId id="2225" r:id="rId8"/>
    <p:sldId id="2226" r:id="rId9"/>
    <p:sldId id="2227" r:id="rId10"/>
    <p:sldId id="2228" r:id="rId11"/>
    <p:sldId id="2229" r:id="rId12"/>
    <p:sldId id="2230" r:id="rId13"/>
    <p:sldId id="2231" r:id="rId14"/>
    <p:sldId id="2232" r:id="rId15"/>
    <p:sldId id="2233" r:id="rId16"/>
    <p:sldId id="2234" r:id="rId17"/>
    <p:sldId id="276" r:id="rId18"/>
    <p:sldId id="2235" r:id="rId19"/>
    <p:sldId id="2236" r:id="rId20"/>
    <p:sldId id="2237" r:id="rId21"/>
    <p:sldId id="2238" r:id="rId22"/>
    <p:sldId id="2239" r:id="rId23"/>
    <p:sldId id="22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052BA-BE30-3C3A-5998-6FC76838A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247FE-C86B-E753-AA8D-C97CC169B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C47FF-31E6-BB23-7A3B-1144883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ED73C-ED02-2044-B0D4-2E412832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F4964-2F3A-2B0D-3DA4-BB73AFF7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7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7F83-C7FA-3D76-AD74-16586D2C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77616-8766-56D2-7917-DE07FF55A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3147C-353C-B1DC-2DF6-034AAE4E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E6277-1B40-46B2-FD9B-8AE24ADA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8D603-E475-B7CD-02D1-C2FC60AF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FC8EC0-8392-7628-9252-18C312544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CE20E-9689-5010-52A8-C07ACEC4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2BFE0-9AEE-FF56-4C19-5BC1EC63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273B-6CA0-4BB1-4955-A0D54CCB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37266-0B6A-B842-D7CF-F8DB5325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08FD-1291-A7E0-42DF-8D1439B5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568C-9249-3E72-60B6-DD0584223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A328A-E6C1-2A3A-18BC-BD436A3D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087A5-3017-8D44-29DB-5AD987B1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4F0F-78DC-4D57-274F-45814BD9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0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51E6-ADCE-AE11-EE6D-86EA859F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A25EC-A11D-309E-65D6-ECF7C2CA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CB74-2C5C-95D8-E709-02A07196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89543-6B55-45D0-F936-153A7E0C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168B3-6BE8-088C-A839-894833B4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9BD4-EC85-A0A8-D23F-9C4FC5D3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5F41-C1FC-04CE-A399-035DF4F7E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A63C6-6FD4-648A-300F-F011D5DD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64BE-E3CB-00B1-54EC-07A80F7F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105BD-8D69-BB5C-F845-4D1CCFB7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34CA9-BAFB-8145-BDA1-D2219A0B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95C7-EDBD-3962-E0B6-39BE0104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EBA34-2945-5732-CD89-CC627F0E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F5699-4145-C75D-783E-ABDBB8128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A6C88-E73C-9E5A-94E2-3E3F73C09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DBFAA-E0E1-2E6F-8A1F-9CE33B1E3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D14E3-540F-AAD0-7DCA-825721E4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95B28-8430-EFC6-CE0B-C9E0E75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BDB0C-6699-0086-836A-90447FFD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4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6065-AC93-E9B4-DFD7-DD1BC8F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A73C9-FF85-8179-8EAA-773D97A5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A7CFB-6BA5-1A1F-815E-7FB03726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025C8-EC91-4F6C-5300-1014F0A4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2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1CF88-4968-32E8-CE2C-F73FF4C5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81C2D4-44E8-2A0C-A4E4-8AF3280A0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BFCDD-976C-94CC-30D3-5CA7E6A5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1AC5-A1FE-A41E-211B-E574D80D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1899-731D-18BA-24AA-3B30DD1F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C8332-9F6F-F859-A061-F952951B7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1B0A4-902D-6FB0-317E-0D6D40C2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BCE83-5FCE-9A55-8778-47DEDB61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9C3AE-4A1B-6895-3D04-4784DFFF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0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8469-57DE-1F3E-3922-E7E00D96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964D0C-260C-CDF7-56FE-4B6FD0899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81EAE-ED06-4854-3BA0-3BF421DA4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25D65-D45F-828D-720F-DAA15977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48C47-F82F-431E-20F0-4EEDED45B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0C36A-60C0-91A5-6FDE-F41633C1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FFB72-755D-1B3E-21C5-85C84CD2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1A6E5-E8A2-C2A0-B46B-00FF70429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B8083-49D5-B4AE-D63D-2FBE5308C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04245-6F61-44B0-8591-EC4287F0E47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62859-1A95-8090-0665-0748FF5A6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A9931-FD05-A38F-C45C-04ABC4C02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D03D-4145-48C7-A2E2-46C30986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7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267747" y="1941288"/>
            <a:ext cx="9395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A3442-FD2B-62B4-ABB3-B1E48ED046FA}"/>
              </a:ext>
            </a:extLst>
          </p:cNvPr>
          <p:cNvSpPr txBox="1"/>
          <p:nvPr/>
        </p:nvSpPr>
        <p:spPr>
          <a:xfrm>
            <a:off x="1525082" y="5416293"/>
            <a:ext cx="9395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Driskell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PPP,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Greg.Driskell@pppcatalog.com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14EFB-AFF0-5F97-F1D2-027D0922A3B3}"/>
              </a:ext>
            </a:extLst>
          </p:cNvPr>
          <p:cNvSpPr txBox="1"/>
          <p:nvPr/>
        </p:nvSpPr>
        <p:spPr>
          <a:xfrm>
            <a:off x="2860550" y="3362441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Assessing Safety Challenges</a:t>
            </a:r>
          </a:p>
        </p:txBody>
      </p:sp>
    </p:spTree>
    <p:extLst>
      <p:ext uri="{BB962C8B-B14F-4D97-AF65-F5344CB8AC3E}">
        <p14:creationId xmlns:p14="http://schemas.microsoft.com/office/powerpoint/2010/main" val="31305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39400-B771-B15A-70D5-25F87DA7C576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Necessary Evil?</a:t>
            </a:r>
          </a:p>
        </p:txBody>
      </p:sp>
    </p:spTree>
    <p:extLst>
      <p:ext uri="{BB962C8B-B14F-4D97-AF65-F5344CB8AC3E}">
        <p14:creationId xmlns:p14="http://schemas.microsoft.com/office/powerpoint/2010/main" val="185996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95008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Paradigm Shift</a:t>
            </a:r>
          </a:p>
        </p:txBody>
      </p:sp>
    </p:spTree>
    <p:extLst>
      <p:ext uri="{BB962C8B-B14F-4D97-AF65-F5344CB8AC3E}">
        <p14:creationId xmlns:p14="http://schemas.microsoft.com/office/powerpoint/2010/main" val="3377550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Uniformed</a:t>
            </a:r>
          </a:p>
        </p:txBody>
      </p:sp>
    </p:spTree>
    <p:extLst>
      <p:ext uri="{BB962C8B-B14F-4D97-AF65-F5344CB8AC3E}">
        <p14:creationId xmlns:p14="http://schemas.microsoft.com/office/powerpoint/2010/main" val="3223413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than the Basics</a:t>
            </a:r>
          </a:p>
        </p:txBody>
      </p:sp>
    </p:spTree>
    <p:extLst>
      <p:ext uri="{BB962C8B-B14F-4D97-AF65-F5344CB8AC3E}">
        <p14:creationId xmlns:p14="http://schemas.microsoft.com/office/powerpoint/2010/main" val="58721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6" y="2515397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Innovative Technologies</a:t>
            </a:r>
          </a:p>
        </p:txBody>
      </p:sp>
    </p:spTree>
    <p:extLst>
      <p:ext uri="{BB962C8B-B14F-4D97-AF65-F5344CB8AC3E}">
        <p14:creationId xmlns:p14="http://schemas.microsoft.com/office/powerpoint/2010/main" val="81439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or Pilot Deployment</a:t>
            </a:r>
          </a:p>
        </p:txBody>
      </p:sp>
    </p:spTree>
    <p:extLst>
      <p:ext uri="{BB962C8B-B14F-4D97-AF65-F5344CB8AC3E}">
        <p14:creationId xmlns:p14="http://schemas.microsoft.com/office/powerpoint/2010/main" val="929785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Deployed Communication Innovations</a:t>
            </a:r>
          </a:p>
        </p:txBody>
      </p:sp>
    </p:spTree>
    <p:extLst>
      <p:ext uri="{BB962C8B-B14F-4D97-AF65-F5344CB8AC3E}">
        <p14:creationId xmlns:p14="http://schemas.microsoft.com/office/powerpoint/2010/main" val="83196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Deployed  Equipment and Devices</a:t>
            </a:r>
          </a:p>
        </p:txBody>
      </p:sp>
    </p:spTree>
    <p:extLst>
      <p:ext uri="{BB962C8B-B14F-4D97-AF65-F5344CB8AC3E}">
        <p14:creationId xmlns:p14="http://schemas.microsoft.com/office/powerpoint/2010/main" val="3307219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Training</a:t>
            </a:r>
          </a:p>
        </p:txBody>
      </p:sp>
    </p:spTree>
    <p:extLst>
      <p:ext uri="{BB962C8B-B14F-4D97-AF65-F5344CB8AC3E}">
        <p14:creationId xmlns:p14="http://schemas.microsoft.com/office/powerpoint/2010/main" val="196312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EC5893-861A-51F2-5009-B62F3D4A3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9448" y="0"/>
            <a:ext cx="44225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63839-AF0B-2761-00A9-CF9B85D2E7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845" y="0"/>
            <a:ext cx="10383293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57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863146" y="3429000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A24D6-D603-F706-D522-9E531AF0B2B0}"/>
              </a:ext>
            </a:extLst>
          </p:cNvPr>
          <p:cNvSpPr txBox="1"/>
          <p:nvPr/>
        </p:nvSpPr>
        <p:spPr>
          <a:xfrm>
            <a:off x="6745275" y="3429000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Worker</a:t>
            </a:r>
          </a:p>
        </p:txBody>
      </p:sp>
    </p:spTree>
    <p:extLst>
      <p:ext uri="{BB962C8B-B14F-4D97-AF65-F5344CB8AC3E}">
        <p14:creationId xmlns:p14="http://schemas.microsoft.com/office/powerpoint/2010/main" val="4239765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652698" y="2936159"/>
            <a:ext cx="9395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Funding </a:t>
            </a:r>
          </a:p>
        </p:txBody>
      </p:sp>
    </p:spTree>
    <p:extLst>
      <p:ext uri="{BB962C8B-B14F-4D97-AF65-F5344CB8AC3E}">
        <p14:creationId xmlns:p14="http://schemas.microsoft.com/office/powerpoint/2010/main" val="11989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5" y="2907283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63031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267747" y="1941288"/>
            <a:ext cx="9395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A3442-FD2B-62B4-ABB3-B1E48ED046FA}"/>
              </a:ext>
            </a:extLst>
          </p:cNvPr>
          <p:cNvSpPr txBox="1"/>
          <p:nvPr/>
        </p:nvSpPr>
        <p:spPr>
          <a:xfrm>
            <a:off x="1525082" y="5416293"/>
            <a:ext cx="9395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Driskell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PPP,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Greg.Driskell@pppcatalog.com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4545B-C92D-1E2A-7E7E-A109F711D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8" y="5416293"/>
            <a:ext cx="1351434" cy="13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5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EC5893-861A-51F2-5009-B62F3D4A3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471" b="1"/>
          <a:stretch/>
        </p:blipFill>
        <p:spPr>
          <a:xfrm>
            <a:off x="182880" y="-1"/>
            <a:ext cx="1200912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57" y="5416292"/>
            <a:ext cx="1448143" cy="14417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CA24D6-D603-F706-D522-9E531AF0B2B0}"/>
              </a:ext>
            </a:extLst>
          </p:cNvPr>
          <p:cNvSpPr txBox="1"/>
          <p:nvPr/>
        </p:nvSpPr>
        <p:spPr>
          <a:xfrm>
            <a:off x="6341014" y="2672986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Worker</a:t>
            </a:r>
          </a:p>
        </p:txBody>
      </p:sp>
    </p:spTree>
    <p:extLst>
      <p:ext uri="{BB962C8B-B14F-4D97-AF65-F5344CB8AC3E}">
        <p14:creationId xmlns:p14="http://schemas.microsoft.com/office/powerpoint/2010/main" val="389924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Judge Holding Gavel in Courtroom - Public Policy Institute of California">
            <a:extLst>
              <a:ext uri="{FF2B5EF4-FFF2-40B4-BE49-F238E27FC236}">
                <a16:creationId xmlns:a16="http://schemas.microsoft.com/office/drawing/2014/main" id="{858C7F74-8197-0CC8-3BD4-D82861CEF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1714" y="-15440"/>
            <a:ext cx="5884268" cy="687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18D65B-449F-41EA-8B0F-021CCF0C7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8" y="-1"/>
            <a:ext cx="6275696" cy="68580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439634" y="3284620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FFABC-CD25-A0D3-8C0F-D20007B28F96}"/>
              </a:ext>
            </a:extLst>
          </p:cNvPr>
          <p:cNvSpPr txBox="1"/>
          <p:nvPr/>
        </p:nvSpPr>
        <p:spPr>
          <a:xfrm>
            <a:off x="5672895" y="3284619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270071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8D65B-449F-41EA-8B0F-021CCF0C79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" y="-1"/>
            <a:ext cx="12175982" cy="68580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3096206" y="3428999"/>
            <a:ext cx="6470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968362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FHWA - Center for Innovative Finance Support - Project Profiles">
            <a:extLst>
              <a:ext uri="{FF2B5EF4-FFF2-40B4-BE49-F238E27FC236}">
                <a16:creationId xmlns:a16="http://schemas.microsoft.com/office/drawing/2014/main" id="{ADA0F982-3C14-23DB-3439-89F7F444A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8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6" y="3075057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Maintenance and Construction</a:t>
            </a:r>
          </a:p>
        </p:txBody>
      </p:sp>
    </p:spTree>
    <p:extLst>
      <p:ext uri="{BB962C8B-B14F-4D97-AF65-F5344CB8AC3E}">
        <p14:creationId xmlns:p14="http://schemas.microsoft.com/office/powerpoint/2010/main" val="266924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238"/>
            <a:ext cx="12192000" cy="682752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398376" y="2940972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Fatalities</a:t>
            </a:r>
          </a:p>
        </p:txBody>
      </p:sp>
    </p:spTree>
    <p:extLst>
      <p:ext uri="{BB962C8B-B14F-4D97-AF65-F5344CB8AC3E}">
        <p14:creationId xmlns:p14="http://schemas.microsoft.com/office/powerpoint/2010/main" val="87975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4251519" y="2849532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Distracted Driving</a:t>
            </a:r>
          </a:p>
        </p:txBody>
      </p:sp>
    </p:spTree>
    <p:extLst>
      <p:ext uri="{BB962C8B-B14F-4D97-AF65-F5344CB8AC3E}">
        <p14:creationId xmlns:p14="http://schemas.microsoft.com/office/powerpoint/2010/main" val="271548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4EE23A-6864-A83B-D7A5-D3859183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9F41C-46E4-FB34-981C-C0AF4E01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A65D104-8600-4DA8-575B-A53CC2DD2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25" y="5416293"/>
            <a:ext cx="1448143" cy="14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C28B0-0F4F-A9D1-53F8-7BDC3EDDC8FF}"/>
              </a:ext>
            </a:extLst>
          </p:cNvPr>
          <p:cNvSpPr txBox="1"/>
          <p:nvPr/>
        </p:nvSpPr>
        <p:spPr>
          <a:xfrm>
            <a:off x="1652698" y="2936159"/>
            <a:ext cx="93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Costs</a:t>
            </a:r>
          </a:p>
        </p:txBody>
      </p:sp>
    </p:spTree>
    <p:extLst>
      <p:ext uri="{BB962C8B-B14F-4D97-AF65-F5344CB8AC3E}">
        <p14:creationId xmlns:p14="http://schemas.microsoft.com/office/powerpoint/2010/main" val="156065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Widescreen</PresentationFormat>
  <Paragraphs>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Swank</dc:creator>
  <cp:lastModifiedBy>Brenda Swank</cp:lastModifiedBy>
  <cp:revision>1</cp:revision>
  <dcterms:created xsi:type="dcterms:W3CDTF">2022-11-22T19:50:00Z</dcterms:created>
  <dcterms:modified xsi:type="dcterms:W3CDTF">2022-11-22T19:50:25Z</dcterms:modified>
</cp:coreProperties>
</file>